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E54513-4C42-419C-9358-FE90D2771191}" v="60" dt="2021-11-25T11:16:48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552" y="9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per Ellegård" userId="e0f6e1fc-26f8-44a8-9323-4f7b3d7026d8" providerId="ADAL" clId="{73E54513-4C42-419C-9358-FE90D2771191}"/>
    <pc:docChg chg="undo custSel addSld modSld sldOrd modMainMaster">
      <pc:chgData name="Jesper Ellegård" userId="e0f6e1fc-26f8-44a8-9323-4f7b3d7026d8" providerId="ADAL" clId="{73E54513-4C42-419C-9358-FE90D2771191}" dt="2021-11-25T11:11:58.177" v="1223" actId="6549"/>
      <pc:docMkLst>
        <pc:docMk/>
      </pc:docMkLst>
      <pc:sldChg chg="addSp delSp modSp mod setBg">
        <pc:chgData name="Jesper Ellegård" userId="e0f6e1fc-26f8-44a8-9323-4f7b3d7026d8" providerId="ADAL" clId="{73E54513-4C42-419C-9358-FE90D2771191}" dt="2021-11-25T11:11:58.177" v="1223" actId="6549"/>
        <pc:sldMkLst>
          <pc:docMk/>
          <pc:sldMk cId="3201444383" sldId="256"/>
        </pc:sldMkLst>
        <pc:spChg chg="del">
          <ac:chgData name="Jesper Ellegård" userId="e0f6e1fc-26f8-44a8-9323-4f7b3d7026d8" providerId="ADAL" clId="{73E54513-4C42-419C-9358-FE90D2771191}" dt="2021-11-24T15:04:56.042" v="619" actId="478"/>
          <ac:spMkLst>
            <pc:docMk/>
            <pc:sldMk cId="3201444383" sldId="256"/>
            <ac:spMk id="2" creationId="{75CFF026-48B6-4A5F-BF91-88801877B616}"/>
          </ac:spMkLst>
        </pc:spChg>
        <pc:spChg chg="del mod">
          <ac:chgData name="Jesper Ellegård" userId="e0f6e1fc-26f8-44a8-9323-4f7b3d7026d8" providerId="ADAL" clId="{73E54513-4C42-419C-9358-FE90D2771191}" dt="2021-11-24T15:05:15.035" v="623" actId="478"/>
          <ac:spMkLst>
            <pc:docMk/>
            <pc:sldMk cId="3201444383" sldId="256"/>
            <ac:spMk id="3" creationId="{04290200-55E3-4684-94DA-60A3DF113123}"/>
          </ac:spMkLst>
        </pc:spChg>
        <pc:spChg chg="add mod">
          <ac:chgData name="Jesper Ellegård" userId="e0f6e1fc-26f8-44a8-9323-4f7b3d7026d8" providerId="ADAL" clId="{73E54513-4C42-419C-9358-FE90D2771191}" dt="2021-11-25T11:11:58.177" v="1223" actId="6549"/>
          <ac:spMkLst>
            <pc:docMk/>
            <pc:sldMk cId="3201444383" sldId="256"/>
            <ac:spMk id="12" creationId="{2696C60D-6388-4F54-A35A-2C689CE824F1}"/>
          </ac:spMkLst>
        </pc:spChg>
        <pc:picChg chg="add mod ord">
          <ac:chgData name="Jesper Ellegård" userId="e0f6e1fc-26f8-44a8-9323-4f7b3d7026d8" providerId="ADAL" clId="{73E54513-4C42-419C-9358-FE90D2771191}" dt="2021-11-24T15:05:08.745" v="621" actId="167"/>
          <ac:picMkLst>
            <pc:docMk/>
            <pc:sldMk cId="3201444383" sldId="256"/>
            <ac:picMk id="5" creationId="{7FD8AF72-4A6E-47D4-8170-198E42C3DBF4}"/>
          </ac:picMkLst>
        </pc:picChg>
        <pc:picChg chg="add mod ord">
          <ac:chgData name="Jesper Ellegård" userId="e0f6e1fc-26f8-44a8-9323-4f7b3d7026d8" providerId="ADAL" clId="{73E54513-4C42-419C-9358-FE90D2771191}" dt="2021-11-24T15:05:05.894" v="620" actId="167"/>
          <ac:picMkLst>
            <pc:docMk/>
            <pc:sldMk cId="3201444383" sldId="256"/>
            <ac:picMk id="7" creationId="{4AEE8C56-655B-4859-8F95-C1161FA797C5}"/>
          </ac:picMkLst>
        </pc:picChg>
        <pc:picChg chg="add del mod">
          <ac:chgData name="Jesper Ellegård" userId="e0f6e1fc-26f8-44a8-9323-4f7b3d7026d8" providerId="ADAL" clId="{73E54513-4C42-419C-9358-FE90D2771191}" dt="2021-11-24T14:40:06.253" v="11"/>
          <ac:picMkLst>
            <pc:docMk/>
            <pc:sldMk cId="3201444383" sldId="256"/>
            <ac:picMk id="9" creationId="{8C1D5A2F-DAA3-4A65-B044-7D8952701262}"/>
          </ac:picMkLst>
        </pc:picChg>
        <pc:picChg chg="add mod">
          <ac:chgData name="Jesper Ellegård" userId="e0f6e1fc-26f8-44a8-9323-4f7b3d7026d8" providerId="ADAL" clId="{73E54513-4C42-419C-9358-FE90D2771191}" dt="2021-11-24T15:41:35.564" v="1062" actId="1037"/>
          <ac:picMkLst>
            <pc:docMk/>
            <pc:sldMk cId="3201444383" sldId="256"/>
            <ac:picMk id="11" creationId="{010A6733-79EE-40AB-A90E-8069EC1DE07F}"/>
          </ac:picMkLst>
        </pc:picChg>
      </pc:sldChg>
      <pc:sldChg chg="addSp delSp modSp new mod setBg">
        <pc:chgData name="Jesper Ellegård" userId="e0f6e1fc-26f8-44a8-9323-4f7b3d7026d8" providerId="ADAL" clId="{73E54513-4C42-419C-9358-FE90D2771191}" dt="2021-11-24T15:37:52.927" v="911" actId="207"/>
        <pc:sldMkLst>
          <pc:docMk/>
          <pc:sldMk cId="685074865" sldId="257"/>
        </pc:sldMkLst>
        <pc:spChg chg="mod">
          <ac:chgData name="Jesper Ellegård" userId="e0f6e1fc-26f8-44a8-9323-4f7b3d7026d8" providerId="ADAL" clId="{73E54513-4C42-419C-9358-FE90D2771191}" dt="2021-11-24T15:34:05.671" v="817" actId="113"/>
          <ac:spMkLst>
            <pc:docMk/>
            <pc:sldMk cId="685074865" sldId="257"/>
            <ac:spMk id="2" creationId="{0ABDEA11-1FA2-49A8-AD9A-8E616DC97648}"/>
          </ac:spMkLst>
        </pc:spChg>
        <pc:spChg chg="mod">
          <ac:chgData name="Jesper Ellegård" userId="e0f6e1fc-26f8-44a8-9323-4f7b3d7026d8" providerId="ADAL" clId="{73E54513-4C42-419C-9358-FE90D2771191}" dt="2021-11-24T15:37:40.547" v="909" actId="14100"/>
          <ac:spMkLst>
            <pc:docMk/>
            <pc:sldMk cId="685074865" sldId="257"/>
            <ac:spMk id="3" creationId="{C3B3835D-A283-45A9-8A42-41D4B4953DAF}"/>
          </ac:spMkLst>
        </pc:spChg>
        <pc:spChg chg="add mod">
          <ac:chgData name="Jesper Ellegård" userId="e0f6e1fc-26f8-44a8-9323-4f7b3d7026d8" providerId="ADAL" clId="{73E54513-4C42-419C-9358-FE90D2771191}" dt="2021-11-24T15:36:54.549" v="859" actId="1036"/>
          <ac:spMkLst>
            <pc:docMk/>
            <pc:sldMk cId="685074865" sldId="257"/>
            <ac:spMk id="7" creationId="{F07C762B-B90F-456A-9BC4-7CC919210916}"/>
          </ac:spMkLst>
        </pc:spChg>
        <pc:spChg chg="add mod">
          <ac:chgData name="Jesper Ellegård" userId="e0f6e1fc-26f8-44a8-9323-4f7b3d7026d8" providerId="ADAL" clId="{73E54513-4C42-419C-9358-FE90D2771191}" dt="2021-11-24T15:37:23.507" v="908" actId="20577"/>
          <ac:spMkLst>
            <pc:docMk/>
            <pc:sldMk cId="685074865" sldId="257"/>
            <ac:spMk id="12" creationId="{948B2082-9B1E-4F29-80F8-0E42C230AC8F}"/>
          </ac:spMkLst>
        </pc:spChg>
        <pc:spChg chg="add mod">
          <ac:chgData name="Jesper Ellegård" userId="e0f6e1fc-26f8-44a8-9323-4f7b3d7026d8" providerId="ADAL" clId="{73E54513-4C42-419C-9358-FE90D2771191}" dt="2021-11-24T15:37:52.927" v="911" actId="207"/>
          <ac:spMkLst>
            <pc:docMk/>
            <pc:sldMk cId="685074865" sldId="257"/>
            <ac:spMk id="13" creationId="{0203A745-45ED-492F-89C7-3E08B18B6AB8}"/>
          </ac:spMkLst>
        </pc:spChg>
        <pc:picChg chg="add mod modCrop">
          <ac:chgData name="Jesper Ellegård" userId="e0f6e1fc-26f8-44a8-9323-4f7b3d7026d8" providerId="ADAL" clId="{73E54513-4C42-419C-9358-FE90D2771191}" dt="2021-11-24T15:35:57.338" v="833" actId="732"/>
          <ac:picMkLst>
            <pc:docMk/>
            <pc:sldMk cId="685074865" sldId="257"/>
            <ac:picMk id="5" creationId="{6749A572-A013-421E-92A9-A9B9AA5BD6AB}"/>
          </ac:picMkLst>
        </pc:picChg>
        <pc:picChg chg="add del mod">
          <ac:chgData name="Jesper Ellegård" userId="e0f6e1fc-26f8-44a8-9323-4f7b3d7026d8" providerId="ADAL" clId="{73E54513-4C42-419C-9358-FE90D2771191}" dt="2021-11-24T14:50:33.877" v="124"/>
          <ac:picMkLst>
            <pc:docMk/>
            <pc:sldMk cId="685074865" sldId="257"/>
            <ac:picMk id="9" creationId="{0494CE5F-81CA-48E7-9B03-9FEF92F2E681}"/>
          </ac:picMkLst>
        </pc:picChg>
        <pc:picChg chg="add mod modCrop">
          <ac:chgData name="Jesper Ellegård" userId="e0f6e1fc-26f8-44a8-9323-4f7b3d7026d8" providerId="ADAL" clId="{73E54513-4C42-419C-9358-FE90D2771191}" dt="2021-11-24T15:36:22.790" v="837" actId="732"/>
          <ac:picMkLst>
            <pc:docMk/>
            <pc:sldMk cId="685074865" sldId="257"/>
            <ac:picMk id="11" creationId="{73588C0E-CFC0-41D6-AFA2-C02E5BDE95F8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5:59:19.507" v="1209" actId="732"/>
        <pc:sldMkLst>
          <pc:docMk/>
          <pc:sldMk cId="1184511521" sldId="258"/>
        </pc:sldMkLst>
        <pc:spChg chg="del">
          <ac:chgData name="Jesper Ellegård" userId="e0f6e1fc-26f8-44a8-9323-4f7b3d7026d8" providerId="ADAL" clId="{73E54513-4C42-419C-9358-FE90D2771191}" dt="2021-11-24T15:12:39.853" v="628"/>
          <ac:spMkLst>
            <pc:docMk/>
            <pc:sldMk cId="1184511521" sldId="258"/>
            <ac:spMk id="3" creationId="{6458D95C-5E22-4492-B2F0-5BE97BC508B7}"/>
          </ac:spMkLst>
        </pc:spChg>
        <pc:spChg chg="add del mod">
          <ac:chgData name="Jesper Ellegård" userId="e0f6e1fc-26f8-44a8-9323-4f7b3d7026d8" providerId="ADAL" clId="{73E54513-4C42-419C-9358-FE90D2771191}" dt="2021-11-24T15:13:57.827" v="636"/>
          <ac:spMkLst>
            <pc:docMk/>
            <pc:sldMk cId="1184511521" sldId="258"/>
            <ac:spMk id="9" creationId="{4609DE3A-8972-426A-956C-7B83D3733488}"/>
          </ac:spMkLst>
        </pc:spChg>
        <pc:spChg chg="add del mod">
          <ac:chgData name="Jesper Ellegård" userId="e0f6e1fc-26f8-44a8-9323-4f7b3d7026d8" providerId="ADAL" clId="{73E54513-4C42-419C-9358-FE90D2771191}" dt="2021-11-24T15:14:07.679" v="640"/>
          <ac:spMkLst>
            <pc:docMk/>
            <pc:sldMk cId="1184511521" sldId="258"/>
            <ac:spMk id="13" creationId="{8CEBDF5A-F909-48E7-BDDE-D67D6173F883}"/>
          </ac:spMkLst>
        </pc:spChg>
        <pc:spChg chg="add del mod">
          <ac:chgData name="Jesper Ellegård" userId="e0f6e1fc-26f8-44a8-9323-4f7b3d7026d8" providerId="ADAL" clId="{73E54513-4C42-419C-9358-FE90D2771191}" dt="2021-11-24T15:14:20.528" v="644"/>
          <ac:spMkLst>
            <pc:docMk/>
            <pc:sldMk cId="1184511521" sldId="258"/>
            <ac:spMk id="17" creationId="{F1E84346-3E29-410D-B265-D07BEC2664B0}"/>
          </ac:spMkLst>
        </pc:spChg>
        <pc:picChg chg="add del mod">
          <ac:chgData name="Jesper Ellegård" userId="e0f6e1fc-26f8-44a8-9323-4f7b3d7026d8" providerId="ADAL" clId="{73E54513-4C42-419C-9358-FE90D2771191}" dt="2021-11-24T15:13:46.223" v="635" actId="478"/>
          <ac:picMkLst>
            <pc:docMk/>
            <pc:sldMk cId="1184511521" sldId="258"/>
            <ac:picMk id="5" creationId="{2255E2D3-4BD1-4F75-9D24-CE4B2C07657A}"/>
          </ac:picMkLst>
        </pc:picChg>
        <pc:picChg chg="add del mod">
          <ac:chgData name="Jesper Ellegård" userId="e0f6e1fc-26f8-44a8-9323-4f7b3d7026d8" providerId="ADAL" clId="{73E54513-4C42-419C-9358-FE90D2771191}" dt="2021-11-24T15:13:04.217" v="632" actId="478"/>
          <ac:picMkLst>
            <pc:docMk/>
            <pc:sldMk cId="1184511521" sldId="258"/>
            <ac:picMk id="7" creationId="{E7F8945C-44A3-4400-B50A-37AE10BF72A3}"/>
          </ac:picMkLst>
        </pc:picChg>
        <pc:picChg chg="add del mod">
          <ac:chgData name="Jesper Ellegård" userId="e0f6e1fc-26f8-44a8-9323-4f7b3d7026d8" providerId="ADAL" clId="{73E54513-4C42-419C-9358-FE90D2771191}" dt="2021-11-24T15:14:00.808" v="639" actId="478"/>
          <ac:picMkLst>
            <pc:docMk/>
            <pc:sldMk cId="1184511521" sldId="258"/>
            <ac:picMk id="11" creationId="{C25B0CF8-635A-4FE0-A546-583D23DC7493}"/>
          </ac:picMkLst>
        </pc:picChg>
        <pc:picChg chg="add del mod">
          <ac:chgData name="Jesper Ellegård" userId="e0f6e1fc-26f8-44a8-9323-4f7b3d7026d8" providerId="ADAL" clId="{73E54513-4C42-419C-9358-FE90D2771191}" dt="2021-11-24T15:14:10.111" v="643" actId="478"/>
          <ac:picMkLst>
            <pc:docMk/>
            <pc:sldMk cId="1184511521" sldId="258"/>
            <ac:picMk id="15" creationId="{876CE895-F60B-4769-BADE-670D6C70EB95}"/>
          </ac:picMkLst>
        </pc:picChg>
        <pc:picChg chg="add mod ord">
          <ac:chgData name="Jesper Ellegård" userId="e0f6e1fc-26f8-44a8-9323-4f7b3d7026d8" providerId="ADAL" clId="{73E54513-4C42-419C-9358-FE90D2771191}" dt="2021-11-24T15:15:16.613" v="654" actId="166"/>
          <ac:picMkLst>
            <pc:docMk/>
            <pc:sldMk cId="1184511521" sldId="258"/>
            <ac:picMk id="19" creationId="{394E5C8C-C19C-470E-ABC3-348511C3A031}"/>
          </ac:picMkLst>
        </pc:picChg>
        <pc:picChg chg="add mod modCrop">
          <ac:chgData name="Jesper Ellegård" userId="e0f6e1fc-26f8-44a8-9323-4f7b3d7026d8" providerId="ADAL" clId="{73E54513-4C42-419C-9358-FE90D2771191}" dt="2021-11-24T15:59:19.507" v="1209" actId="732"/>
          <ac:picMkLst>
            <pc:docMk/>
            <pc:sldMk cId="1184511521" sldId="258"/>
            <ac:picMk id="21" creationId="{90A403A9-157B-4411-B746-945255F20AF6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5:59:30.663" v="1210" actId="732"/>
        <pc:sldMkLst>
          <pc:docMk/>
          <pc:sldMk cId="3799068350" sldId="259"/>
        </pc:sldMkLst>
        <pc:spChg chg="del">
          <ac:chgData name="Jesper Ellegård" userId="e0f6e1fc-26f8-44a8-9323-4f7b3d7026d8" providerId="ADAL" clId="{73E54513-4C42-419C-9358-FE90D2771191}" dt="2021-11-24T15:16:22.308" v="659"/>
          <ac:spMkLst>
            <pc:docMk/>
            <pc:sldMk cId="3799068350" sldId="259"/>
            <ac:spMk id="3" creationId="{D1AF74DF-ED66-4ADB-AA44-3430365B750B}"/>
          </ac:spMkLst>
        </pc:spChg>
        <pc:picChg chg="add mod ord">
          <ac:chgData name="Jesper Ellegård" userId="e0f6e1fc-26f8-44a8-9323-4f7b3d7026d8" providerId="ADAL" clId="{73E54513-4C42-419C-9358-FE90D2771191}" dt="2021-11-24T15:17:16.700" v="664" actId="166"/>
          <ac:picMkLst>
            <pc:docMk/>
            <pc:sldMk cId="3799068350" sldId="259"/>
            <ac:picMk id="5" creationId="{F70C3881-7056-4869-AB55-7ED5EAB0D22D}"/>
          </ac:picMkLst>
        </pc:picChg>
        <pc:picChg chg="add mod modCrop">
          <ac:chgData name="Jesper Ellegård" userId="e0f6e1fc-26f8-44a8-9323-4f7b3d7026d8" providerId="ADAL" clId="{73E54513-4C42-419C-9358-FE90D2771191}" dt="2021-11-24T15:59:30.663" v="1210" actId="732"/>
          <ac:picMkLst>
            <pc:docMk/>
            <pc:sldMk cId="3799068350" sldId="259"/>
            <ac:picMk id="7" creationId="{AACA0E19-1C3C-4C2B-BC0F-E6C35FE8DF58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5:59:39.564" v="1211" actId="732"/>
        <pc:sldMkLst>
          <pc:docMk/>
          <pc:sldMk cId="3608684905" sldId="260"/>
        </pc:sldMkLst>
        <pc:spChg chg="del">
          <ac:chgData name="Jesper Ellegård" userId="e0f6e1fc-26f8-44a8-9323-4f7b3d7026d8" providerId="ADAL" clId="{73E54513-4C42-419C-9358-FE90D2771191}" dt="2021-11-24T15:18:08.350" v="682"/>
          <ac:spMkLst>
            <pc:docMk/>
            <pc:sldMk cId="3608684905" sldId="260"/>
            <ac:spMk id="3" creationId="{BCD4B9E8-7EBD-45D4-9A44-308CD309246A}"/>
          </ac:spMkLst>
        </pc:spChg>
        <pc:picChg chg="add mod ord">
          <ac:chgData name="Jesper Ellegård" userId="e0f6e1fc-26f8-44a8-9323-4f7b3d7026d8" providerId="ADAL" clId="{73E54513-4C42-419C-9358-FE90D2771191}" dt="2021-11-24T15:33:15.537" v="811" actId="1076"/>
          <ac:picMkLst>
            <pc:docMk/>
            <pc:sldMk cId="3608684905" sldId="260"/>
            <ac:picMk id="5" creationId="{675A19FA-DFED-46D4-80E1-1E0BFE6BB178}"/>
          </ac:picMkLst>
        </pc:picChg>
        <pc:picChg chg="add mod modCrop">
          <ac:chgData name="Jesper Ellegård" userId="e0f6e1fc-26f8-44a8-9323-4f7b3d7026d8" providerId="ADAL" clId="{73E54513-4C42-419C-9358-FE90D2771191}" dt="2021-11-24T15:59:39.564" v="1211" actId="732"/>
          <ac:picMkLst>
            <pc:docMk/>
            <pc:sldMk cId="3608684905" sldId="260"/>
            <ac:picMk id="7" creationId="{216B48E9-9ADE-4CC9-A48E-D6B0C6D2799E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5:59:52.037" v="1214" actId="732"/>
        <pc:sldMkLst>
          <pc:docMk/>
          <pc:sldMk cId="1965514303" sldId="261"/>
        </pc:sldMkLst>
        <pc:spChg chg="del">
          <ac:chgData name="Jesper Ellegård" userId="e0f6e1fc-26f8-44a8-9323-4f7b3d7026d8" providerId="ADAL" clId="{73E54513-4C42-419C-9358-FE90D2771191}" dt="2021-11-24T15:27:35.602" v="728"/>
          <ac:spMkLst>
            <pc:docMk/>
            <pc:sldMk cId="1965514303" sldId="261"/>
            <ac:spMk id="3" creationId="{685E6265-3C1E-4C4F-9CC1-5092CB445D42}"/>
          </ac:spMkLst>
        </pc:spChg>
        <pc:picChg chg="add mod ord">
          <ac:chgData name="Jesper Ellegård" userId="e0f6e1fc-26f8-44a8-9323-4f7b3d7026d8" providerId="ADAL" clId="{73E54513-4C42-419C-9358-FE90D2771191}" dt="2021-11-24T15:33:30.159" v="814" actId="1076"/>
          <ac:picMkLst>
            <pc:docMk/>
            <pc:sldMk cId="1965514303" sldId="261"/>
            <ac:picMk id="5" creationId="{ACD820B3-79BB-475D-A253-D8EB661AD6CF}"/>
          </ac:picMkLst>
        </pc:picChg>
        <pc:picChg chg="add del mod">
          <ac:chgData name="Jesper Ellegård" userId="e0f6e1fc-26f8-44a8-9323-4f7b3d7026d8" providerId="ADAL" clId="{73E54513-4C42-419C-9358-FE90D2771191}" dt="2021-11-24T15:28:15.790" v="734" actId="478"/>
          <ac:picMkLst>
            <pc:docMk/>
            <pc:sldMk cId="1965514303" sldId="261"/>
            <ac:picMk id="7" creationId="{DD990829-7BD9-428E-9710-CB6771D7EF3B}"/>
          </ac:picMkLst>
        </pc:picChg>
        <pc:picChg chg="add mod modCrop">
          <ac:chgData name="Jesper Ellegård" userId="e0f6e1fc-26f8-44a8-9323-4f7b3d7026d8" providerId="ADAL" clId="{73E54513-4C42-419C-9358-FE90D2771191}" dt="2021-11-24T15:59:52.037" v="1214" actId="732"/>
          <ac:picMkLst>
            <pc:docMk/>
            <pc:sldMk cId="1965514303" sldId="261"/>
            <ac:picMk id="9" creationId="{A8BEF0C0-215B-4165-8922-8330CF0BF8C2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6:00:02.107" v="1215" actId="732"/>
        <pc:sldMkLst>
          <pc:docMk/>
          <pc:sldMk cId="4032090010" sldId="262"/>
        </pc:sldMkLst>
        <pc:spChg chg="del">
          <ac:chgData name="Jesper Ellegård" userId="e0f6e1fc-26f8-44a8-9323-4f7b3d7026d8" providerId="ADAL" clId="{73E54513-4C42-419C-9358-FE90D2771191}" dt="2021-11-24T15:29:48.252" v="777"/>
          <ac:spMkLst>
            <pc:docMk/>
            <pc:sldMk cId="4032090010" sldId="262"/>
            <ac:spMk id="3" creationId="{44153D88-53BF-40B3-8C11-B8CF82C437BE}"/>
          </ac:spMkLst>
        </pc:spChg>
        <pc:picChg chg="add mod ord">
          <ac:chgData name="Jesper Ellegård" userId="e0f6e1fc-26f8-44a8-9323-4f7b3d7026d8" providerId="ADAL" clId="{73E54513-4C42-419C-9358-FE90D2771191}" dt="2021-11-24T15:31:46.311" v="798" actId="166"/>
          <ac:picMkLst>
            <pc:docMk/>
            <pc:sldMk cId="4032090010" sldId="262"/>
            <ac:picMk id="5" creationId="{ECA1491B-5C66-4576-AAE4-2122F4568F32}"/>
          </ac:picMkLst>
        </pc:picChg>
        <pc:picChg chg="add mod modCrop">
          <ac:chgData name="Jesper Ellegård" userId="e0f6e1fc-26f8-44a8-9323-4f7b3d7026d8" providerId="ADAL" clId="{73E54513-4C42-419C-9358-FE90D2771191}" dt="2021-11-24T16:00:02.107" v="1215" actId="732"/>
          <ac:picMkLst>
            <pc:docMk/>
            <pc:sldMk cId="4032090010" sldId="262"/>
            <ac:picMk id="7" creationId="{1633189C-DF52-408F-8A1D-75C49C229F13}"/>
          </ac:picMkLst>
        </pc:picChg>
      </pc:sldChg>
      <pc:sldChg chg="addSp delSp modSp new mod">
        <pc:chgData name="Jesper Ellegård" userId="e0f6e1fc-26f8-44a8-9323-4f7b3d7026d8" providerId="ADAL" clId="{73E54513-4C42-419C-9358-FE90D2771191}" dt="2021-11-24T16:00:30.139" v="1219" actId="732"/>
        <pc:sldMkLst>
          <pc:docMk/>
          <pc:sldMk cId="960778678" sldId="263"/>
        </pc:sldMkLst>
        <pc:spChg chg="del">
          <ac:chgData name="Jesper Ellegård" userId="e0f6e1fc-26f8-44a8-9323-4f7b3d7026d8" providerId="ADAL" clId="{73E54513-4C42-419C-9358-FE90D2771191}" dt="2021-11-24T15:30:10.854" v="783"/>
          <ac:spMkLst>
            <pc:docMk/>
            <pc:sldMk cId="960778678" sldId="263"/>
            <ac:spMk id="3" creationId="{654DF374-DCF2-4FD8-868E-16E1FFB3E018}"/>
          </ac:spMkLst>
        </pc:spChg>
        <pc:picChg chg="add mod ord">
          <ac:chgData name="Jesper Ellegård" userId="e0f6e1fc-26f8-44a8-9323-4f7b3d7026d8" providerId="ADAL" clId="{73E54513-4C42-419C-9358-FE90D2771191}" dt="2021-11-24T15:31:14.365" v="793" actId="1076"/>
          <ac:picMkLst>
            <pc:docMk/>
            <pc:sldMk cId="960778678" sldId="263"/>
            <ac:picMk id="5" creationId="{EC46819B-DFE2-46FD-B1DB-4C2DC5F1900D}"/>
          </ac:picMkLst>
        </pc:picChg>
        <pc:picChg chg="add mod modCrop">
          <ac:chgData name="Jesper Ellegård" userId="e0f6e1fc-26f8-44a8-9323-4f7b3d7026d8" providerId="ADAL" clId="{73E54513-4C42-419C-9358-FE90D2771191}" dt="2021-11-24T16:00:30.139" v="1219" actId="732"/>
          <ac:picMkLst>
            <pc:docMk/>
            <pc:sldMk cId="960778678" sldId="263"/>
            <ac:picMk id="7" creationId="{95C3E626-32B3-4311-8725-FC8EFCE5E4F8}"/>
          </ac:picMkLst>
        </pc:picChg>
      </pc:sldChg>
      <pc:sldChg chg="addSp delSp modSp new mod modClrScheme chgLayout">
        <pc:chgData name="Jesper Ellegård" userId="e0f6e1fc-26f8-44a8-9323-4f7b3d7026d8" providerId="ADAL" clId="{73E54513-4C42-419C-9358-FE90D2771191}" dt="2021-11-24T15:41:20.528" v="1046" actId="6549"/>
        <pc:sldMkLst>
          <pc:docMk/>
          <pc:sldMk cId="722244382" sldId="264"/>
        </pc:sldMkLst>
        <pc:spChg chg="del mod ord">
          <ac:chgData name="Jesper Ellegård" userId="e0f6e1fc-26f8-44a8-9323-4f7b3d7026d8" providerId="ADAL" clId="{73E54513-4C42-419C-9358-FE90D2771191}" dt="2021-11-24T15:38:16.472" v="913" actId="700"/>
          <ac:spMkLst>
            <pc:docMk/>
            <pc:sldMk cId="722244382" sldId="264"/>
            <ac:spMk id="2" creationId="{1CE74B54-9C86-4E88-AE32-E7CAFA346EA8}"/>
          </ac:spMkLst>
        </pc:spChg>
        <pc:spChg chg="del mod ord">
          <ac:chgData name="Jesper Ellegård" userId="e0f6e1fc-26f8-44a8-9323-4f7b3d7026d8" providerId="ADAL" clId="{73E54513-4C42-419C-9358-FE90D2771191}" dt="2021-11-24T15:38:16.472" v="913" actId="700"/>
          <ac:spMkLst>
            <pc:docMk/>
            <pc:sldMk cId="722244382" sldId="264"/>
            <ac:spMk id="3" creationId="{FF325AD0-01C6-4CB8-B24C-14CF1CB2FCDB}"/>
          </ac:spMkLst>
        </pc:spChg>
        <pc:spChg chg="add del mod ord">
          <ac:chgData name="Jesper Ellegård" userId="e0f6e1fc-26f8-44a8-9323-4f7b3d7026d8" providerId="ADAL" clId="{73E54513-4C42-419C-9358-FE90D2771191}" dt="2021-11-24T15:38:49.945" v="987" actId="478"/>
          <ac:spMkLst>
            <pc:docMk/>
            <pc:sldMk cId="722244382" sldId="264"/>
            <ac:spMk id="4" creationId="{6010D1A3-0E78-4EF3-A0E9-61E62F3EA0D7}"/>
          </ac:spMkLst>
        </pc:spChg>
        <pc:spChg chg="add del mod ord">
          <ac:chgData name="Jesper Ellegård" userId="e0f6e1fc-26f8-44a8-9323-4f7b3d7026d8" providerId="ADAL" clId="{73E54513-4C42-419C-9358-FE90D2771191}" dt="2021-11-24T15:39:58.190" v="1004" actId="478"/>
          <ac:spMkLst>
            <pc:docMk/>
            <pc:sldMk cId="722244382" sldId="264"/>
            <ac:spMk id="5" creationId="{ADEE2D7F-AD1F-48A4-BB37-03EC309CFD40}"/>
          </ac:spMkLst>
        </pc:spChg>
        <pc:spChg chg="add mod">
          <ac:chgData name="Jesper Ellegård" userId="e0f6e1fc-26f8-44a8-9323-4f7b3d7026d8" providerId="ADAL" clId="{73E54513-4C42-419C-9358-FE90D2771191}" dt="2021-11-24T15:41:20.528" v="1046" actId="6549"/>
          <ac:spMkLst>
            <pc:docMk/>
            <pc:sldMk cId="722244382" sldId="264"/>
            <ac:spMk id="9" creationId="{751CEE80-5960-4F11-8BB5-9D962429E6F5}"/>
          </ac:spMkLst>
        </pc:spChg>
        <pc:picChg chg="add mod">
          <ac:chgData name="Jesper Ellegård" userId="e0f6e1fc-26f8-44a8-9323-4f7b3d7026d8" providerId="ADAL" clId="{73E54513-4C42-419C-9358-FE90D2771191}" dt="2021-11-24T15:41:08.815" v="1044" actId="1076"/>
          <ac:picMkLst>
            <pc:docMk/>
            <pc:sldMk cId="722244382" sldId="264"/>
            <ac:picMk id="7" creationId="{F6236876-1A02-47D1-87A9-F755C9CB3A77}"/>
          </ac:picMkLst>
        </pc:picChg>
      </pc:sldChg>
      <pc:sldChg chg="addSp delSp modSp new mod ord setBg modAnim">
        <pc:chgData name="Jesper Ellegård" userId="e0f6e1fc-26f8-44a8-9323-4f7b3d7026d8" providerId="ADAL" clId="{73E54513-4C42-419C-9358-FE90D2771191}" dt="2021-11-24T15:58:15.698" v="1208"/>
        <pc:sldMkLst>
          <pc:docMk/>
          <pc:sldMk cId="1648178148" sldId="265"/>
        </pc:sldMkLst>
        <pc:spChg chg="add del mod">
          <ac:chgData name="Jesper Ellegård" userId="e0f6e1fc-26f8-44a8-9323-4f7b3d7026d8" providerId="ADAL" clId="{73E54513-4C42-419C-9358-FE90D2771191}" dt="2021-11-24T15:55:15.362" v="1196" actId="20577"/>
          <ac:spMkLst>
            <pc:docMk/>
            <pc:sldMk cId="1648178148" sldId="265"/>
            <ac:spMk id="2" creationId="{4FAFE938-CA87-47F4-B7DF-3E81B1D3F974}"/>
          </ac:spMkLst>
        </pc:spChg>
        <pc:spChg chg="add del">
          <ac:chgData name="Jesper Ellegård" userId="e0f6e1fc-26f8-44a8-9323-4f7b3d7026d8" providerId="ADAL" clId="{73E54513-4C42-419C-9358-FE90D2771191}" dt="2021-11-24T15:47:45.714" v="1066"/>
          <ac:spMkLst>
            <pc:docMk/>
            <pc:sldMk cId="1648178148" sldId="265"/>
            <ac:spMk id="3" creationId="{31D372F2-29DC-4FEB-9B5C-D8F7C2A9227F}"/>
          </ac:spMkLst>
        </pc:spChg>
        <pc:spChg chg="add del mod ord">
          <ac:chgData name="Jesper Ellegård" userId="e0f6e1fc-26f8-44a8-9323-4f7b3d7026d8" providerId="ADAL" clId="{73E54513-4C42-419C-9358-FE90D2771191}" dt="2021-11-24T15:53:40.397" v="1192" actId="1076"/>
          <ac:spMkLst>
            <pc:docMk/>
            <pc:sldMk cId="1648178148" sldId="265"/>
            <ac:spMk id="6" creationId="{9468CC6F-0D70-42C6-9DF4-B25F803D0657}"/>
          </ac:spMkLst>
        </pc:spChg>
        <pc:picChg chg="add mod">
          <ac:chgData name="Jesper Ellegård" userId="e0f6e1fc-26f8-44a8-9323-4f7b3d7026d8" providerId="ADAL" clId="{73E54513-4C42-419C-9358-FE90D2771191}" dt="2021-11-24T15:47:26.164" v="1065"/>
          <ac:picMkLst>
            <pc:docMk/>
            <pc:sldMk cId="1648178148" sldId="265"/>
            <ac:picMk id="4" creationId="{D44BC267-E6F7-465E-A65A-AE7F62349B4F}"/>
          </ac:picMkLst>
        </pc:picChg>
        <pc:picChg chg="add mod">
          <ac:chgData name="Jesper Ellegård" userId="e0f6e1fc-26f8-44a8-9323-4f7b3d7026d8" providerId="ADAL" clId="{73E54513-4C42-419C-9358-FE90D2771191}" dt="2021-11-24T15:53:26.305" v="1187" actId="1076"/>
          <ac:picMkLst>
            <pc:docMk/>
            <pc:sldMk cId="1648178148" sldId="265"/>
            <ac:picMk id="5" creationId="{550088CC-9E64-4A4A-A5BC-B370BD3E3BC5}"/>
          </ac:picMkLst>
        </pc:picChg>
      </pc:sldChg>
      <pc:sldMasterChg chg="modSldLayout">
        <pc:chgData name="Jesper Ellegård" userId="e0f6e1fc-26f8-44a8-9323-4f7b3d7026d8" providerId="ADAL" clId="{73E54513-4C42-419C-9358-FE90D2771191}" dt="2021-11-24T14:43:03.740" v="29" actId="478"/>
        <pc:sldMasterMkLst>
          <pc:docMk/>
          <pc:sldMasterMk cId="1653757791" sldId="2147483648"/>
        </pc:sldMasterMkLst>
        <pc:sldLayoutChg chg="addSp delSp modSp mod setBg">
          <pc:chgData name="Jesper Ellegård" userId="e0f6e1fc-26f8-44a8-9323-4f7b3d7026d8" providerId="ADAL" clId="{73E54513-4C42-419C-9358-FE90D2771191}" dt="2021-11-24T14:43:03.740" v="29" actId="478"/>
          <pc:sldLayoutMkLst>
            <pc:docMk/>
            <pc:sldMasterMk cId="1653757791" sldId="2147483648"/>
            <pc:sldLayoutMk cId="3651044058" sldId="2147483649"/>
          </pc:sldLayoutMkLst>
          <pc:picChg chg="add del mod">
            <ac:chgData name="Jesper Ellegård" userId="e0f6e1fc-26f8-44a8-9323-4f7b3d7026d8" providerId="ADAL" clId="{73E54513-4C42-419C-9358-FE90D2771191}" dt="2021-11-24T14:43:03.740" v="29" actId="478"/>
            <ac:picMkLst>
              <pc:docMk/>
              <pc:sldMasterMk cId="1653757791" sldId="2147483648"/>
              <pc:sldLayoutMk cId="3651044058" sldId="2147483649"/>
              <ac:picMk id="8" creationId="{F1E205E1-8411-4689-97A3-BD9167CD6882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FFB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BF799-9E1B-4A13-9030-3CBA2733F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FC3198F-28F7-4C8F-A9D6-4D7C0C7C4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C1B91-7131-44F3-B4E0-24AE3E98F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4A0447-1E61-40C3-B698-E600F3315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72ACC8-876D-4FB8-9E04-0663F8F6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104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D6CAD-6795-4093-96FC-187EF2B0C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4ACA478-9172-414D-A54C-E9F554E12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C450C7-A1BD-4FA5-89DE-52B444C0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339406D-68C6-49E3-93B8-4511028FB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BDC1FAC-72D1-4BC9-993B-890404AE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64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F6AF8C31-35BD-43E3-8DBB-93902AE86C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6C507F1-7579-40E1-8FD9-51E03765A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21AF367-D393-4452-801D-9377D5954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E23D71-5A64-444C-9414-58E7B89DC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676D0A-A6F3-4BF5-8434-BB91C16C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832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8E240-85BA-432A-958F-D15D115DB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830E82-F679-45FF-9084-D5D28B6D6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00A55D5-31D0-4D81-9AB4-BC0A339E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49F916-2267-4D44-9AC1-68AB9A3A3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5D76020-C168-4565-BDBA-BDD2C0C8B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44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85132-9262-4FFE-848D-704BE3E86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5DBFE9E-442A-4FAE-999C-C6C76E077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34315B2-84E9-408A-BB92-2C9C9D22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874AF9-7511-4447-9DF9-48D5D33D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A796712-6003-4EF4-B515-F4BDDE57C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851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FF15F-B9D7-4814-81E0-508F3865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35A8EF-F644-4370-B23C-E671EE43F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C32DED8-4645-4BB8-BC8C-26AE35CE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4642A14-7B49-49DD-A0B3-D75A5BBF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FF367FC-38A3-4EAC-9059-A5E1EAB9E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28DFC50-1091-47F5-8935-BE9024B1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1444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2686A-971F-499A-890F-38CD7294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DECC02-A4F9-48A6-8463-9B9CDD3FF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781037A-0597-45D8-BD9D-DEC74EA5C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C1FC374-D1DA-4482-AEB2-5002164E9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D3531E7-1477-47C7-A5DF-8904FFECA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4E49641-0CE7-4C06-A416-39BE3684B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103CE28-B3C6-4F50-B278-E093EC9F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413D1EA-1667-4A5E-9D18-283E207B9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3599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C00A0-8611-41E4-A44D-D91DD00D1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750D932-D44E-4D79-8ABC-E68D648B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B05C1F1-1758-4820-BADC-CAD0B36A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103352E-E8CE-4650-8DD1-C237DB4E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3783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2E9270F-EE60-4D22-80E7-D3821837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968745F-8878-44A5-A5AD-89517EDF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0953FFC-CB64-4E1C-9521-146ADA07A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551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3B999-3DB6-4085-A767-EE982B58B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1A4C5E-0ACF-4DAB-83DA-1F7FBF401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7EB1CE-84BB-45BB-9F09-A5AC9CCB5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ECA0F3B-CB9C-4B89-BE91-7DA738F1F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505C4D-3531-4330-AE5E-AB2A1CBB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253DE9C-4B7E-488A-B7D2-DDD76EC6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546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BEB628-22AB-48A5-A9F8-B14510F3B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47AE04A-265F-4BA7-AE22-B1D9878C0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5869414-ED0F-4971-9D3E-F28AD14BB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B3F64C-F138-46A5-AC19-E3B7890AF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2B0057-5E4B-41EF-BDA7-E1DD4902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92E95D-D589-4C7E-877F-59A1281E9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234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576E68C-E36A-4918-ABE5-1A8463FD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7F34C3-C623-44BD-8D9C-6623E1A63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24A9D2-530A-4BF7-9766-1EE3014BBD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9472F-2B05-448C-BBC1-ECE32C43542C}" type="datetimeFigureOut">
              <a:rPr lang="da-DK" smtClean="0"/>
              <a:t>25-11-2021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B9BFAC1-5504-4EA7-A022-B3473903B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72A702-4BE0-41B6-B13A-2847B1E9F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DD583-B922-4DF3-8F63-A8F061F217B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375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at.dk/media/6227/faktaark-vand-kloak-affald-ulykker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FD8AF72-4A6E-47D4-8170-198E42C3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64" y="1445134"/>
            <a:ext cx="6210300" cy="344805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AEE8C56-655B-4859-8F95-C1161FA79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472" y="821857"/>
            <a:ext cx="4875767" cy="4435943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10A6733-79EE-40AB-A90E-8069EC1DE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57" y="6041696"/>
            <a:ext cx="3267927" cy="569450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2696C60D-6388-4F54-A35A-2C689CE824F1}"/>
              </a:ext>
            </a:extLst>
          </p:cNvPr>
          <p:cNvSpPr txBox="1"/>
          <p:nvPr/>
        </p:nvSpPr>
        <p:spPr>
          <a:xfrm>
            <a:off x="980387" y="1075802"/>
            <a:ext cx="468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Tag hånd om dagens mange, små risici: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144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6236876-1A02-47D1-87A9-F755C9CB3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385" y="2505075"/>
            <a:ext cx="9283340" cy="1617662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751CEE80-5960-4F11-8BB5-9D962429E6F5}"/>
              </a:ext>
            </a:extLst>
          </p:cNvPr>
          <p:cNvSpPr txBox="1"/>
          <p:nvPr/>
        </p:nvSpPr>
        <p:spPr>
          <a:xfrm>
            <a:off x="1916293" y="4361587"/>
            <a:ext cx="8391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Branchearbejdsmiljøudvalget transport og engros er arbejdsmiljøforumm</a:t>
            </a:r>
            <a:r>
              <a:rPr lang="da-DK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da-DK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hvor arbejdsgiverorganisationer og arbejdstagerorganisationer indenfor transport og engros samarbejder om at fremme arbejdsmiljøforhold på branchens område.</a:t>
            </a:r>
            <a:endParaRPr lang="da-D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4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BDEA11-1FA2-49A8-AD9A-8E616DC9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Hvad siger statistikken?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3B3835D-A283-45A9-8A42-41D4B4953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984"/>
            <a:ext cx="8943975" cy="4564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1800" dirty="0"/>
              <a:t>Branchegruppen vand, kloak og affald den branchegruppe, der har flest anmeldte arbejdsulykker set i forhold til beskæftigelsen. Det skyldes især affaldssektoren.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749A572-A013-421E-92A9-A9B9AA5BD6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253" y="2614173"/>
            <a:ext cx="5721157" cy="156513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F07C762B-B90F-456A-9BC4-7CC919210916}"/>
              </a:ext>
            </a:extLst>
          </p:cNvPr>
          <p:cNvSpPr txBox="1"/>
          <p:nvPr/>
        </p:nvSpPr>
        <p:spPr>
          <a:xfrm>
            <a:off x="1067345" y="4176632"/>
            <a:ext cx="100489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i="1" dirty="0"/>
              <a:t>Vand, kloak og affald - anmeldte arbejdsulykker 2014-2019 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3588C0E-CFC0-41D6-AFA2-C02E5BDE9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523" y="4863710"/>
            <a:ext cx="5733232" cy="562461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948B2082-9B1E-4F29-80F8-0E42C230AC8F}"/>
              </a:ext>
            </a:extLst>
          </p:cNvPr>
          <p:cNvSpPr txBox="1"/>
          <p:nvPr/>
        </p:nvSpPr>
        <p:spPr>
          <a:xfrm>
            <a:off x="1080835" y="5430069"/>
            <a:ext cx="10048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100" i="1" dirty="0"/>
              <a:t>Anmeldte arbejdsulykker 2014-19 indenfor branchen indsamling </a:t>
            </a:r>
            <a:br>
              <a:rPr lang="da-DK" sz="1100" i="1" dirty="0"/>
            </a:br>
            <a:r>
              <a:rPr lang="da-DK" sz="1100" i="1" dirty="0"/>
              <a:t>af ikke-farligt affald, fordelt på typen af ulykker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203A745-45ED-492F-89C7-3E08B18B6AB8}"/>
              </a:ext>
            </a:extLst>
          </p:cNvPr>
          <p:cNvSpPr txBox="1"/>
          <p:nvPr/>
        </p:nvSpPr>
        <p:spPr>
          <a:xfrm>
            <a:off x="1931616" y="6400923"/>
            <a:ext cx="99838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200" i="1" dirty="0"/>
              <a:t>Kilde: </a:t>
            </a:r>
            <a:r>
              <a:rPr lang="da-DK" sz="12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at.dk/media/6227/</a:t>
            </a:r>
            <a:r>
              <a:rPr lang="da-DK" sz="1200" i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faktaark</a:t>
            </a:r>
            <a:r>
              <a:rPr lang="da-DK" sz="12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-vand-kloak-affald-ulykker</a:t>
            </a:r>
            <a:endParaRPr lang="da-DK" sz="1200" i="1" dirty="0"/>
          </a:p>
        </p:txBody>
      </p:sp>
    </p:spTree>
    <p:extLst>
      <p:ext uri="{BB962C8B-B14F-4D97-AF65-F5344CB8AC3E}">
        <p14:creationId xmlns:p14="http://schemas.microsoft.com/office/powerpoint/2010/main" val="68507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210AC-8751-4337-95CC-475E8A11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21" name="Billede 2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0A403A9-157B-4411-B746-945255F20A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027" y="143669"/>
            <a:ext cx="5643746" cy="5457031"/>
          </a:xfrm>
          <a:prstGeom prst="rect">
            <a:avLst/>
          </a:prstGeom>
        </p:spPr>
      </p:pic>
      <p:pic>
        <p:nvPicPr>
          <p:cNvPr id="19" name="Pladsholder til indhold 18">
            <a:extLst>
              <a:ext uri="{FF2B5EF4-FFF2-40B4-BE49-F238E27FC236}">
                <a16:creationId xmlns:a16="http://schemas.microsoft.com/office/drawing/2014/main" id="{394E5C8C-C19C-470E-ABC3-348511C3A0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184511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FF1F22-26BF-46FE-8B64-9E0AA3F3C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ACA0E19-1C3C-4C2B-BC0F-E6C35FE8D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50019"/>
            <a:ext cx="5849524" cy="5984082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F70C3881-7056-4869-AB55-7ED5EAB0D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79906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5C0C62-52FD-44E6-A88A-EBBA2C64E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16B48E9-9ADE-4CC9-A48E-D6B0C6D27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77019"/>
            <a:ext cx="6096000" cy="6104731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75A19FA-DFED-46D4-80E1-1E0BFE6BB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360868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DD486-CAC3-4D1E-BDD0-81587E2C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A8BEF0C0-215B-4165-8922-8330CF0BF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9937"/>
            <a:ext cx="5708697" cy="5965613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ACD820B3-79BB-475D-A253-D8EB661AD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965514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D9D34-E861-4BC4-AC9C-9B562A67F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633189C-DF52-408F-8A1D-75C49C22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680" y="0"/>
            <a:ext cx="5937320" cy="6057900"/>
          </a:xfrm>
          <a:prstGeom prst="rect">
            <a:avLst/>
          </a:prstGeom>
        </p:spPr>
      </p:pic>
      <p:pic>
        <p:nvPicPr>
          <p:cNvPr id="5" name="Pladsholder til indhold 4" descr="Et billede, der indeholder tekst, vektorgrafik&#10;&#10;Automatisk genereret beskrivelse">
            <a:extLst>
              <a:ext uri="{FF2B5EF4-FFF2-40B4-BE49-F238E27FC236}">
                <a16:creationId xmlns:a16="http://schemas.microsoft.com/office/drawing/2014/main" id="{ECA1491B-5C66-4576-AAE4-2122F4568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77050" cy="6877050"/>
          </a:xfrm>
        </p:spPr>
      </p:pic>
    </p:spTree>
    <p:extLst>
      <p:ext uri="{BB962C8B-B14F-4D97-AF65-F5344CB8AC3E}">
        <p14:creationId xmlns:p14="http://schemas.microsoft.com/office/powerpoint/2010/main" val="403209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2AB78E-0ED8-4274-9CC5-AF0BE6E2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95C3E626-32B3-4311-8725-FC8EFCE5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-52"/>
          <a:stretch/>
        </p:blipFill>
        <p:spPr>
          <a:xfrm>
            <a:off x="0" y="781050"/>
            <a:ext cx="6176789" cy="6076950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C46819B-DFE2-46FD-B1DB-4C2DC5F19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-36512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960778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AFE938-CA87-47F4-B7DF-3E81B1D3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½</a:t>
            </a:r>
          </a:p>
        </p:txBody>
      </p:sp>
      <p:pic>
        <p:nvPicPr>
          <p:cNvPr id="5" name="Seq3 2mp4">
            <a:hlinkClick r:id="" action="ppaction://media"/>
            <a:extLst>
              <a:ext uri="{FF2B5EF4-FFF2-40B4-BE49-F238E27FC236}">
                <a16:creationId xmlns:a16="http://schemas.microsoft.com/office/drawing/2014/main" id="{550088CC-9E64-4A4A-A5BC-B370BD3E3B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165" y="365125"/>
            <a:ext cx="11711669" cy="6173061"/>
          </a:xfr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9468CC6F-0D70-42C6-9DF4-B25F803D0657}"/>
              </a:ext>
            </a:extLst>
          </p:cNvPr>
          <p:cNvSpPr txBox="1"/>
          <p:nvPr/>
        </p:nvSpPr>
        <p:spPr>
          <a:xfrm>
            <a:off x="4333875" y="3286125"/>
            <a:ext cx="3981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chemeClr val="bg1"/>
                </a:solidFill>
                <a:latin typeface="Arial Black" panose="020B0A04020102020204" pitchFamily="34" charset="0"/>
              </a:rPr>
              <a:t>SE FILMEN</a:t>
            </a:r>
          </a:p>
        </p:txBody>
      </p:sp>
    </p:spTree>
    <p:extLst>
      <p:ext uri="{BB962C8B-B14F-4D97-AF65-F5344CB8AC3E}">
        <p14:creationId xmlns:p14="http://schemas.microsoft.com/office/powerpoint/2010/main" val="164817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101</Words>
  <Application>Microsoft Office PowerPoint</Application>
  <PresentationFormat>Widescreen</PresentationFormat>
  <Paragraphs>9</Paragraphs>
  <Slides>10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Office-tema</vt:lpstr>
      <vt:lpstr>PowerPoint-præsentation</vt:lpstr>
      <vt:lpstr>Hvad siger statistikken?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½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Ellegård</dc:creator>
  <cp:lastModifiedBy>Jesper Ellegård</cp:lastModifiedBy>
  <cp:revision>1</cp:revision>
  <dcterms:created xsi:type="dcterms:W3CDTF">2021-11-24T14:34:05Z</dcterms:created>
  <dcterms:modified xsi:type="dcterms:W3CDTF">2021-11-25T11:16:55Z</dcterms:modified>
</cp:coreProperties>
</file>